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042838C-D08C-4E63-91BD-351E4BA3FC42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0790090-D6E7-45EA-A3A4-335BCF2769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Литургия</a:t>
            </a:r>
            <a:endParaRPr lang="ru-RU" dirty="0"/>
          </a:p>
        </p:txBody>
      </p:sp>
      <p:pic>
        <p:nvPicPr>
          <p:cNvPr id="4" name="Содержимое 3" descr="scrn_big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741" y="1646238"/>
            <a:ext cx="3950518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Воскресение и воскресенье</a:t>
            </a:r>
            <a:endParaRPr lang="ru-RU" dirty="0"/>
          </a:p>
        </p:txBody>
      </p:sp>
      <p:pic>
        <p:nvPicPr>
          <p:cNvPr id="4" name="Содержимое 3" descr="scrn_big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9973" y="1646238"/>
            <a:ext cx="3944053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Жертвенник в алтаре</a:t>
            </a:r>
            <a:endParaRPr lang="ru-RU" dirty="0"/>
          </a:p>
        </p:txBody>
      </p:sp>
      <p:pic>
        <p:nvPicPr>
          <p:cNvPr id="4" name="Содержимое 3" descr="scrn_big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741" y="1646238"/>
            <a:ext cx="3950518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зрение</a:t>
            </a:r>
            <a:endParaRPr lang="ru-RU" dirty="0"/>
          </a:p>
        </p:txBody>
      </p:sp>
      <p:pic>
        <p:nvPicPr>
          <p:cNvPr id="6" name="Содержимое 5" descr="scrn_big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9973" y="1646238"/>
            <a:ext cx="3944053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– дом Божий</a:t>
            </a:r>
            <a:endParaRPr lang="ru-RU" dirty="0"/>
          </a:p>
        </p:txBody>
      </p:sp>
      <p:pic>
        <p:nvPicPr>
          <p:cNvPr id="6" name="Содержимое 5" descr="scrn_big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741" y="1646238"/>
            <a:ext cx="3950518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Молитва</a:t>
            </a:r>
            <a:endParaRPr lang="ru-RU" dirty="0"/>
          </a:p>
        </p:txBody>
      </p:sp>
      <p:pic>
        <p:nvPicPr>
          <p:cNvPr id="6" name="Содержимое 5" descr="scrn_big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9973" y="1646238"/>
            <a:ext cx="3944053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храм?</a:t>
            </a:r>
            <a:endParaRPr lang="ru-RU" dirty="0"/>
          </a:p>
        </p:txBody>
      </p:sp>
      <p:pic>
        <p:nvPicPr>
          <p:cNvPr id="4" name="Содержимое 3" descr="scrn_big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741" y="1646238"/>
            <a:ext cx="3950518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Литургия – общее дело</a:t>
            </a:r>
            <a:endParaRPr lang="ru-RU" dirty="0"/>
          </a:p>
        </p:txBody>
      </p:sp>
      <p:pic>
        <p:nvPicPr>
          <p:cNvPr id="4" name="Содержимое 3" descr="scrn_big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9973" y="1646238"/>
            <a:ext cx="3944053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Евхаристия - благодарение</a:t>
            </a:r>
            <a:endParaRPr lang="ru-RU" dirty="0"/>
          </a:p>
        </p:txBody>
      </p:sp>
      <p:pic>
        <p:nvPicPr>
          <p:cNvPr id="4" name="Содержимое 3" descr="scrn_big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741" y="1646238"/>
            <a:ext cx="3950518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Таинство Причастия</a:t>
            </a:r>
            <a:endParaRPr lang="ru-RU" dirty="0"/>
          </a:p>
        </p:txBody>
      </p:sp>
      <p:pic>
        <p:nvPicPr>
          <p:cNvPr id="4" name="Содержимое 3" descr="scrn_big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9973" y="1646238"/>
            <a:ext cx="3944053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Божия Матерь</a:t>
            </a:r>
            <a:endParaRPr lang="ru-RU" dirty="0"/>
          </a:p>
        </p:txBody>
      </p:sp>
      <p:pic>
        <p:nvPicPr>
          <p:cNvPr id="4" name="Содержимое 3" descr="scrn_big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741" y="1646238"/>
            <a:ext cx="3950518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</TotalTime>
  <Words>29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Литургия</vt:lpstr>
      <vt:lpstr>Внутреннее зрение</vt:lpstr>
      <vt:lpstr>Храм – дом Божий</vt:lpstr>
      <vt:lpstr>Молитва</vt:lpstr>
      <vt:lpstr>Что такое храм?</vt:lpstr>
      <vt:lpstr>Литургия – общее дело</vt:lpstr>
      <vt:lpstr>Евхаристия - благодарение</vt:lpstr>
      <vt:lpstr>Таинство Причастия</vt:lpstr>
      <vt:lpstr>Божия Матерь</vt:lpstr>
      <vt:lpstr>Воскресение и воскресенье</vt:lpstr>
      <vt:lpstr>Жертвенник в алтаре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2017-11-12T22:41:45Z</dcterms:created>
  <dcterms:modified xsi:type="dcterms:W3CDTF">2017-11-12T22:55:27Z</dcterms:modified>
</cp:coreProperties>
</file>